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Light" charset="1" panose="020B03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Ao2so5A8.mp4>
</file>

<file path=ppt/media/image1.png>
</file>

<file path=ppt/media/image2.png>
</file>

<file path=ppt/media/image3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GAo2so5A8.mp4" Type="http://schemas.openxmlformats.org/officeDocument/2006/relationships/video"/><Relationship Id="rId4" Target="../media/VAGAo2so5A8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4319139">
            <a:off x="1717312" y="-2532663"/>
            <a:ext cx="14853376" cy="15352326"/>
          </a:xfrm>
          <a:custGeom>
            <a:avLst/>
            <a:gdLst/>
            <a:ahLst/>
            <a:cxnLst/>
            <a:rect r="r" b="b" t="t" l="l"/>
            <a:pathLst>
              <a:path h="15352326" w="1485337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99" y="2763498"/>
            <a:ext cx="14540532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800"/>
              </a:lnSpc>
            </a:pPr>
            <a:r>
              <a:rPr lang="en-US" sz="14000">
                <a:solidFill>
                  <a:srgbClr val="000000"/>
                </a:solidFill>
                <a:latin typeface="DM Sans Bold"/>
              </a:rPr>
              <a:t>My Chatt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8164830"/>
            <a:ext cx="5306212" cy="1080770"/>
            <a:chOff x="0" y="0"/>
            <a:chExt cx="7074949" cy="144102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764752"/>
              <a:ext cx="7074949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Python 31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66675"/>
              <a:ext cx="7074949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 Bold"/>
                </a:rPr>
                <a:t>Крістіна Богдан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699" y="4811373"/>
            <a:ext cx="8462367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Realtime chat application</a:t>
            </a: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98743" y="-357922"/>
            <a:ext cx="14574085" cy="10769028"/>
          </a:xfrm>
          <a:custGeom>
            <a:avLst/>
            <a:gdLst/>
            <a:ahLst/>
            <a:cxnLst/>
            <a:rect r="r" b="b" t="t" l="l"/>
            <a:pathLst>
              <a:path h="10769028" w="14574085">
                <a:moveTo>
                  <a:pt x="0" y="0"/>
                </a:moveTo>
                <a:lnTo>
                  <a:pt x="14574084" y="0"/>
                </a:lnTo>
                <a:lnTo>
                  <a:pt x="14574084" y="10769028"/>
                </a:lnTo>
                <a:lnTo>
                  <a:pt x="0" y="107690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21032" y="1028700"/>
            <a:ext cx="16845935" cy="947583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342285" y="37561"/>
            <a:ext cx="7077474" cy="991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83"/>
              </a:lnSpc>
            </a:pPr>
            <a:r>
              <a:rPr lang="en-US" sz="5845">
                <a:solidFill>
                  <a:srgbClr val="000000"/>
                </a:solidFill>
                <a:latin typeface="Open Sans Bold"/>
              </a:rPr>
              <a:t>Video presentation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DAGAo9TaKqQ</dc:identifier>
  <dcterms:modified xsi:type="dcterms:W3CDTF">2011-08-01T06:04:30Z</dcterms:modified>
  <cp:revision>1</cp:revision>
  <dc:title>Beżowa Pastelowa Pomarańczowa Fioletowa Profesjonalne Gradienty Prezentacja – obrona pracy</dc:title>
</cp:coreProperties>
</file>

<file path=docProps/thumbnail.jpeg>
</file>